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04" r:id="rId5"/>
  </p:sldMasterIdLst>
  <p:notesMasterIdLst>
    <p:notesMasterId r:id="rId9"/>
  </p:notesMasterIdLst>
  <p:sldIdLst>
    <p:sldId id="272" r:id="rId6"/>
    <p:sldId id="298" r:id="rId7"/>
    <p:sldId id="305" r:id="rId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BD5"/>
    <a:srgbClr val="D9D1C9"/>
    <a:srgbClr val="CFC5BB"/>
    <a:srgbClr val="C9BEB3"/>
    <a:srgbClr val="BFB2A5"/>
    <a:srgbClr val="867360"/>
    <a:srgbClr val="EBE7E3"/>
    <a:srgbClr val="E5D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101" d="100"/>
          <a:sy n="101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9ACDD11-7346-497D-AF7C-8748AAE6C7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68DECB-04EF-475A-8C98-43C66D8073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7500914-0518-4B39-8D49-D1DBA7A33CAB}" type="datetimeFigureOut">
              <a:rPr lang="de-DE"/>
              <a:pPr>
                <a:defRPr/>
              </a:pPr>
              <a:t>24.06.2019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86AFE7F3-23BB-4AA4-BE94-F61677E745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39948F7-8476-4FEC-9320-63C8FE68D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48FE56-3285-49B0-8EE8-4731C60244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02056D-867A-464D-B524-6B01471DD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8C3AF7-5622-4060-8A75-CCB299658A48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686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003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213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2862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875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0808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832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4453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5019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23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5787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>
            <a:extLst>
              <a:ext uri="{FF2B5EF4-FFF2-40B4-BE49-F238E27FC236}">
                <a16:creationId xmlns:a16="http://schemas.microsoft.com/office/drawing/2014/main" id="{CE277246-0DCB-48B5-9952-D8D555B92E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51050" y="6234113"/>
            <a:ext cx="504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200" b="1" dirty="0">
                <a:solidFill>
                  <a:srgbClr val="8C161B"/>
                </a:solidFill>
              </a:rPr>
              <a:t>How to Start Human Rights Due Diligence in Practise? </a:t>
            </a:r>
            <a:endParaRPr lang="de-DE" altLang="de-DE" sz="1200" b="1" dirty="0">
              <a:solidFill>
                <a:srgbClr val="8C161B"/>
              </a:solidFill>
            </a:endParaRPr>
          </a:p>
          <a:p>
            <a:pPr eaLnBrk="1" hangingPunct="1">
              <a:defRPr/>
            </a:pPr>
            <a:r>
              <a:rPr lang="en-GB" altLang="de-DE" sz="1200" b="1" dirty="0">
                <a:solidFill>
                  <a:srgbClr val="8C161B"/>
                </a:solidFill>
              </a:rPr>
              <a:t>Impact assessments as a component in human rights strategies</a:t>
            </a:r>
            <a:endParaRPr lang="de-DE" altLang="de-DE" sz="1200" b="1" dirty="0">
              <a:solidFill>
                <a:srgbClr val="8C161B"/>
              </a:solidFill>
            </a:endParaRPr>
          </a:p>
        </p:txBody>
      </p:sp>
      <p:sp>
        <p:nvSpPr>
          <p:cNvPr id="5" name="Rechteck 7">
            <a:extLst>
              <a:ext uri="{FF2B5EF4-FFF2-40B4-BE49-F238E27FC236}">
                <a16:creationId xmlns:a16="http://schemas.microsoft.com/office/drawing/2014/main" id="{0C1A3E50-C30E-496C-94BA-1E28EA3554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313" y="6234113"/>
            <a:ext cx="113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200" dirty="0">
                <a:solidFill>
                  <a:srgbClr val="8C161B"/>
                </a:solidFill>
              </a:rPr>
              <a:t>ITB Berlin</a:t>
            </a:r>
          </a:p>
          <a:p>
            <a:pPr eaLnBrk="1" hangingPunct="1">
              <a:defRPr/>
            </a:pPr>
            <a:r>
              <a:rPr lang="en-GB" altLang="de-DE" sz="1200" dirty="0">
                <a:solidFill>
                  <a:srgbClr val="8C161B"/>
                </a:solidFill>
              </a:rPr>
              <a:t>10/03/2016</a:t>
            </a:r>
            <a:endParaRPr lang="de-DE" altLang="de-DE" sz="1200" dirty="0">
              <a:solidFill>
                <a:srgbClr val="8C161B"/>
              </a:solidFill>
            </a:endParaRPr>
          </a:p>
        </p:txBody>
      </p:sp>
      <p:pic>
        <p:nvPicPr>
          <p:cNvPr id="6" name="Picture 8" descr="N:\BP2_Politik\BP2-2_Wirtschaft_Umwelt\2_Tourism Watch\Tourismus und Menschenrechte\RunderTische T+MR\Selbstdarstellung\Roundtable_MR_im_TOURISMUS_ENG.jpg">
            <a:extLst>
              <a:ext uri="{FF2B5EF4-FFF2-40B4-BE49-F238E27FC236}">
                <a16:creationId xmlns:a16="http://schemas.microsoft.com/office/drawing/2014/main" id="{E46D6A11-EBE2-4988-9CE4-4EE0330FF6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937250"/>
            <a:ext cx="965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0512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1271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843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56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4805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848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246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046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41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7326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71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D1C9"/>
            </a:gs>
            <a:gs pos="82001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80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4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1D681EB5-4319-41C7-AB71-E6068D63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7" b="7672"/>
          <a:stretch>
            <a:fillRect/>
          </a:stretch>
        </p:blipFill>
        <p:spPr bwMode="auto">
          <a:xfrm>
            <a:off x="0" y="3500438"/>
            <a:ext cx="91440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F291AF9-5204-433D-ACF6-EB4C1534E103}"/>
              </a:ext>
            </a:extLst>
          </p:cNvPr>
          <p:cNvSpPr/>
          <p:nvPr/>
        </p:nvSpPr>
        <p:spPr>
          <a:xfrm>
            <a:off x="12700" y="-14684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67000">
                <a:schemeClr val="accent1">
                  <a:shade val="67500"/>
                  <a:satMod val="115000"/>
                  <a:alpha val="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pic>
        <p:nvPicPr>
          <p:cNvPr id="3078" name="Picture 8" descr="N:\BP2_Politik\BP2-2_Wirtschaft_Umwelt\2_Tourism Watch\Tourismus und Menschenrechte\RunderTische T+MR\Selbstdarstellung\Roundtable_MR_im_TOURISMUS_ENG.jpg">
            <a:extLst>
              <a:ext uri="{FF2B5EF4-FFF2-40B4-BE49-F238E27FC236}">
                <a16:creationId xmlns:a16="http://schemas.microsoft.com/office/drawing/2014/main" id="{769F8172-8D94-46DA-A811-38DD420C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2002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EB530D19-0061-41DA-BCBF-B856E2BBF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348880"/>
            <a:ext cx="69847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3200" b="1" dirty="0">
                <a:solidFill>
                  <a:srgbClr val="8C161B"/>
                </a:solidFill>
              </a:rPr>
              <a:t>Practitioners Workshop –</a:t>
            </a:r>
          </a:p>
          <a:p>
            <a:r>
              <a:rPr lang="en-US" altLang="de-DE" sz="3200" b="1" dirty="0">
                <a:solidFill>
                  <a:srgbClr val="8C161B"/>
                </a:solidFill>
              </a:rPr>
              <a:t>HRIA Blueprint Development </a:t>
            </a:r>
          </a:p>
          <a:p>
            <a:endParaRPr lang="en-US" altLang="de-DE" sz="3200" b="1" dirty="0">
              <a:solidFill>
                <a:srgbClr val="8C161B"/>
              </a:solidFill>
            </a:endParaRPr>
          </a:p>
          <a:p>
            <a:r>
              <a:rPr lang="en-US" altLang="de-DE" b="1" dirty="0">
                <a:solidFill>
                  <a:srgbClr val="8C161B"/>
                </a:solidFill>
              </a:rPr>
              <a:t>Utrecht, 26.06.2019</a:t>
            </a:r>
            <a:r>
              <a:rPr lang="en-US" altLang="de-DE" sz="3200" b="1" dirty="0">
                <a:solidFill>
                  <a:srgbClr val="8C161B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FD79AD96-A31E-462B-A90B-0653EE16A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25537"/>
          </a:xfrm>
          <a:prstGeom prst="rect">
            <a:avLst/>
          </a:prstGeom>
          <a:gradFill>
            <a:gsLst>
              <a:gs pos="0">
                <a:srgbClr val="D9D1C9"/>
              </a:gs>
              <a:gs pos="10000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id="{1E128830-5576-43B3-8224-CBA1441DE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275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8C16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F079984-3600-44E3-A86F-7E59A570FA5C}"/>
              </a:ext>
            </a:extLst>
          </p:cNvPr>
          <p:cNvGrpSpPr/>
          <p:nvPr/>
        </p:nvGrpSpPr>
        <p:grpSpPr>
          <a:xfrm>
            <a:off x="272299" y="5941576"/>
            <a:ext cx="8387784" cy="795018"/>
            <a:chOff x="272299" y="5941576"/>
            <a:chExt cx="8387784" cy="795018"/>
          </a:xfrm>
        </p:grpSpPr>
        <p:pic>
          <p:nvPicPr>
            <p:cNvPr id="8" name="Picture 3" descr="E:\epsRoundtable_MR_im_TOURISMUS_ENG.jpg">
              <a:extLst>
                <a:ext uri="{FF2B5EF4-FFF2-40B4-BE49-F238E27FC236}">
                  <a16:creationId xmlns:a16="http://schemas.microsoft.com/office/drawing/2014/main" id="{8F5E7767-CC4D-4674-AC38-2FC7A73E8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007" y="5941576"/>
              <a:ext cx="1011076" cy="79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E86EC20-73D3-478D-96D8-00344968CE7C}"/>
                </a:ext>
              </a:extLst>
            </p:cNvPr>
            <p:cNvSpPr txBox="1"/>
            <p:nvPr/>
          </p:nvSpPr>
          <p:spPr>
            <a:xfrm>
              <a:off x="3376691" y="6123641"/>
              <a:ext cx="20970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de-DE" sz="1100" b="1" dirty="0">
                  <a:solidFill>
                    <a:srgbClr val="8C161B"/>
                  </a:solidFill>
                </a:rPr>
                <a:t>Practitioners Workshop – </a:t>
              </a:r>
            </a:p>
            <a:p>
              <a:pPr algn="ctr"/>
              <a:r>
                <a:rPr lang="en-US" altLang="de-DE" sz="1100" b="1" dirty="0">
                  <a:solidFill>
                    <a:srgbClr val="8C161B"/>
                  </a:solidFill>
                </a:rPr>
                <a:t>HRIA Blueprint development</a:t>
              </a:r>
              <a:endParaRPr lang="de-DE" altLang="en-US" sz="1100" b="1" dirty="0">
                <a:solidFill>
                  <a:srgbClr val="8C161B"/>
                </a:solidFill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5C22ECB-7465-45BC-9B9A-3906047385E6}"/>
                </a:ext>
              </a:extLst>
            </p:cNvPr>
            <p:cNvSpPr txBox="1"/>
            <p:nvPr/>
          </p:nvSpPr>
          <p:spPr>
            <a:xfrm>
              <a:off x="272299" y="6208279"/>
              <a:ext cx="12753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>
                  <a:solidFill>
                    <a:srgbClr val="8C161B"/>
                  </a:solidFill>
                </a:rPr>
                <a:t>Utrecht,  26/06/2019</a:t>
              </a: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00AC6368-8DE3-4AFA-86C7-F84360F6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04664"/>
            <a:ext cx="7011901" cy="53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FD79AD96-A31E-462B-A90B-0653EE16A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25537"/>
          </a:xfrm>
          <a:prstGeom prst="rect">
            <a:avLst/>
          </a:prstGeom>
          <a:gradFill>
            <a:gsLst>
              <a:gs pos="0">
                <a:srgbClr val="D9D1C9"/>
              </a:gs>
              <a:gs pos="10000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id="{1E128830-5576-43B3-8224-CBA1441DE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275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8C16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F079984-3600-44E3-A86F-7E59A570FA5C}"/>
              </a:ext>
            </a:extLst>
          </p:cNvPr>
          <p:cNvGrpSpPr/>
          <p:nvPr/>
        </p:nvGrpSpPr>
        <p:grpSpPr>
          <a:xfrm>
            <a:off x="272299" y="5941576"/>
            <a:ext cx="8387784" cy="795018"/>
            <a:chOff x="272299" y="5941576"/>
            <a:chExt cx="8387784" cy="795018"/>
          </a:xfrm>
        </p:grpSpPr>
        <p:pic>
          <p:nvPicPr>
            <p:cNvPr id="8" name="Picture 3" descr="E:\epsRoundtable_MR_im_TOURISMUS_ENG.jpg">
              <a:extLst>
                <a:ext uri="{FF2B5EF4-FFF2-40B4-BE49-F238E27FC236}">
                  <a16:creationId xmlns:a16="http://schemas.microsoft.com/office/drawing/2014/main" id="{8F5E7767-CC4D-4674-AC38-2FC7A73E8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007" y="5941576"/>
              <a:ext cx="1011076" cy="79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E86EC20-73D3-478D-96D8-00344968CE7C}"/>
                </a:ext>
              </a:extLst>
            </p:cNvPr>
            <p:cNvSpPr txBox="1"/>
            <p:nvPr/>
          </p:nvSpPr>
          <p:spPr>
            <a:xfrm>
              <a:off x="3376691" y="6123641"/>
              <a:ext cx="20970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de-DE" sz="1100" b="1" dirty="0">
                  <a:solidFill>
                    <a:srgbClr val="8C161B"/>
                  </a:solidFill>
                </a:rPr>
                <a:t>Practitioners Workshop – </a:t>
              </a:r>
            </a:p>
            <a:p>
              <a:pPr algn="ctr"/>
              <a:r>
                <a:rPr lang="en-US" altLang="de-DE" sz="1100" b="1" dirty="0">
                  <a:solidFill>
                    <a:srgbClr val="8C161B"/>
                  </a:solidFill>
                </a:rPr>
                <a:t>HRIA Blueprint development</a:t>
              </a:r>
              <a:endParaRPr lang="de-DE" altLang="en-US" sz="1100" b="1" dirty="0">
                <a:solidFill>
                  <a:srgbClr val="8C161B"/>
                </a:solidFill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5C22ECB-7465-45BC-9B9A-3906047385E6}"/>
                </a:ext>
              </a:extLst>
            </p:cNvPr>
            <p:cNvSpPr txBox="1"/>
            <p:nvPr/>
          </p:nvSpPr>
          <p:spPr>
            <a:xfrm>
              <a:off x="272299" y="6208279"/>
              <a:ext cx="12753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>
                  <a:solidFill>
                    <a:srgbClr val="8C161B"/>
                  </a:solidFill>
                </a:rPr>
                <a:t>Utrecht,  26/06/2019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8465470D-EC5A-497E-A34C-1BB55951B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36" y="936964"/>
            <a:ext cx="7047676" cy="237626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C9EBBCD-0EB6-4454-86CF-4CA34728C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145" y="3290125"/>
            <a:ext cx="7047676" cy="18670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C9FFC1B-5021-4686-839A-B5643F5AD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145" y="624297"/>
            <a:ext cx="7047676" cy="3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714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10A43ACD1CAF4EA656693D72BB1497" ma:contentTypeVersion="0" ma:contentTypeDescription="Ein neues Dokument erstellen." ma:contentTypeScope="" ma:versionID="c52f5c2794305de5eb777e594a0174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A48BD5-3718-4112-A138-123C9F3833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30EF8-0856-49B4-9C5B-C026D0FD1D3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8E818B-056A-4766-8D49-E15549440E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Bildschirmpräsentation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Standarddesign</vt:lpstr>
      <vt:lpstr>1_Standarddesign</vt:lpstr>
      <vt:lpstr>PowerPoint-Präsentation</vt:lpstr>
      <vt:lpstr>PowerPoint-Präsentation</vt:lpstr>
      <vt:lpstr>PowerPoint-Präsentation</vt:lpstr>
    </vt:vector>
  </TitlesOfParts>
  <Company>respect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respect</dc:creator>
  <cp:lastModifiedBy>Jara Schreiber</cp:lastModifiedBy>
  <cp:revision>177</cp:revision>
  <dcterms:created xsi:type="dcterms:W3CDTF">2014-01-08T15:56:33Z</dcterms:created>
  <dcterms:modified xsi:type="dcterms:W3CDTF">2019-06-24T06:33:49Z</dcterms:modified>
</cp:coreProperties>
</file>